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8E7E1-05D1-C668-60AD-CAE858E51D70}" v="1" dt="2024-01-03T04:49:20.029"/>
    <p1510:client id="{E5652D1D-4BE5-BD37-C00D-851F81DE32D4}" v="119" dt="2024-01-03T04:53:26.1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tuPcCmnb0k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CAA687-6318-BDBF-6C19-ADF12CC46635}"/>
              </a:ext>
            </a:extLst>
          </p:cNvPr>
          <p:cNvSpPr/>
          <p:nvPr/>
        </p:nvSpPr>
        <p:spPr>
          <a:xfrm>
            <a:off x="9523323" y="572005"/>
            <a:ext cx="165782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السابع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C8DC07-9EB5-AEE1-2AB3-8A62987749DF}"/>
              </a:ext>
            </a:extLst>
          </p:cNvPr>
          <p:cNvSpPr txBox="1"/>
          <p:nvPr/>
        </p:nvSpPr>
        <p:spPr>
          <a:xfrm>
            <a:off x="7191463" y="2782669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https://youtu.be/ktuPcCmnb0k</a:t>
            </a:r>
            <a:endParaRPr lang="ar-AE" dirty="0"/>
          </a:p>
          <a:p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5A230C75-694E-5439-425C-AC4E0DC606A9}"/>
              </a:ext>
            </a:extLst>
          </p:cNvPr>
          <p:cNvSpPr/>
          <p:nvPr/>
        </p:nvSpPr>
        <p:spPr>
          <a:xfrm>
            <a:off x="4043494" y="2823030"/>
            <a:ext cx="2692866" cy="34394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C51B43-F885-114B-7247-69F919695CDB}"/>
              </a:ext>
            </a:extLst>
          </p:cNvPr>
          <p:cNvSpPr txBox="1"/>
          <p:nvPr/>
        </p:nvSpPr>
        <p:spPr>
          <a:xfrm>
            <a:off x="1652630" y="2782669"/>
            <a:ext cx="1837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/>
              <a:t>فيديو لعرض مهارات وسمات عمل الشموع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78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27</cp:revision>
  <dcterms:created xsi:type="dcterms:W3CDTF">2023-06-12T14:15:26Z</dcterms:created>
  <dcterms:modified xsi:type="dcterms:W3CDTF">2024-01-12T05:33:11Z</dcterms:modified>
</cp:coreProperties>
</file>